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4" r:id="rId5"/>
    <p:sldId id="263" r:id="rId6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3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FB3EAC-BC42-B172-787F-6507073880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78B9F2C-CAEC-4047-7AE4-E3216301CC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76B4253-7336-D9BC-25C7-DDFA3AD7B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B9F96E0-F97C-0570-05F5-2CC78569D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6008272-8EA6-D747-B31A-1F5E4AEA8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1888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4EAFA5-F677-AA4A-9280-4FA45A327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55B6534-14B2-EFDE-CA55-7EA4D765BB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3B78257-CDCE-FEDB-1075-FAA4CB572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B0D034-08E4-52A6-0444-A0A4F5E3C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B8BB98C-73CC-201F-D210-205553767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6143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B66E24A-F2A0-1A92-A31C-70A783C9D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F47126A-53BA-8B09-238F-57527A0889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B1419D-2BDA-6527-88AA-B472BD0F7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37D85AE-880F-199A-CA81-BD1BF6B02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7A354E4-A114-F05E-B124-2749087EB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4348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D5C7AF-5DFB-F572-0B93-3A8D576BF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BBAD0C-81A5-3912-CC33-9AC7AF7F6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7C64A0D-A6FC-62DD-41D5-58EEF59CC3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C8F2E78-A6B1-6A1B-860C-81FAB32C1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2022-06-08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DEAD2AC-0900-6CE5-8B00-161874041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B5DD972-BE24-B004-6FE6-3FC0A7FBC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1190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53193F-329D-F939-ABEE-FCCDD0E21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8A16EEC-339F-D174-DB33-D42C3DBD00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6BE952C-CACB-9E7A-0EC1-ED76C5206D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B5DD003-9F7A-255C-B748-CF61F1D979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C15454A-19AB-ACA9-2C82-B518BC3EFF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923D48B-39B6-269E-8CD0-97E3C9FB0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2022-06-08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6992EC0-2296-EDE3-311B-8B4D7123E5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53825F3-9CE0-B784-1037-DF858964E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4130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D6FE1A-E133-87F8-50FF-2E0608861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7961CE2-3862-BE69-5B46-52E56BE34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2022-06-08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73B6629-2209-5805-803C-C05729C7A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D9E756D-0D7F-0631-50E6-B9618DDFD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6624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4E552B2-0B31-957F-DC14-CBD8F5C8D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2022-06-08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41A93F4-05F6-1F34-D0C8-04451DC1C6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2A04F06-C515-EACB-64FE-54FB095EC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1978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8888B8-9E85-55A8-3224-46A7B9811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CBF1D94-2FCE-FECA-7B75-2BD3720AD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C8ED3A2-F449-985A-2F27-8B11BCB617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597EAB3-AA27-DC44-18E3-3FF52F34E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2022-06-08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2A9DB82-EF81-1B5C-AB35-39E245FCC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95B0A8E-9E65-1F49-C28E-5290857CD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764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BA2F769-C687-778D-FA55-1C5A9F50B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4C6C433-7296-64B4-5D59-E59632BF62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5D00F69-549C-AF0C-D57D-2C91E570A6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5789E05-C87D-7E7D-BFED-E25FBF2F2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2022-06-08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FFC32C8-78D6-F15C-EFA4-70A7D496E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3306879-22D9-CAF0-11DE-00BF2E44F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1790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25A157-AD3F-9E4A-8A64-5CD36598C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0E58C0F-9C0B-0DD2-F43D-A5F94C067D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A63DF3C-4E7E-9A12-A407-E2E687FE5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28313D1-FD43-828B-C361-02380F659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D83B773-5F86-D580-813E-677CB59C0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4877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7B6B659-0532-F342-2D29-026811CD74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3D20AA9-BDA0-9F5C-8BBD-447566341A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90DBA17-693D-83C9-DE13-BEDF0563B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BED2-9F10-400B-86E4-737E9F383CDF}" type="datetimeFigureOut">
              <a:rPr lang="ko-KR" altLang="en-US" smtClean="0"/>
              <a:t>2022-06-08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B387B1-F36F-8FEB-265E-7BE79E49D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65BB92F-C243-6876-5532-0F9C583D0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5498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9941AAC-A1A0-3E05-9B39-6D289F555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E7C13A0-ABD9-9E9A-AA93-F5D0152AFA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72B63D-05B8-E149-9706-2547D4A57B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EBED2-9F10-400B-86E4-737E9F383CDF}" type="datetimeFigureOut">
              <a:rPr lang="ko-KR" altLang="en-US" smtClean="0"/>
              <a:t>2022-06-08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FD2F47D-80BB-47E2-6529-0E3B687943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AF8F2C0-412D-22D8-1D51-DD8DEE1B2B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67FE7-9FCD-40D1-A4CF-D84774BABF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125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1920CF3C-3328-A4DB-9071-ECD508656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222" y="6194157"/>
            <a:ext cx="2142748" cy="5242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34DF11-2D36-9A53-CD9A-3350AE54D1E6}"/>
              </a:ext>
            </a:extLst>
          </p:cNvPr>
          <p:cNvSpPr txBox="1"/>
          <p:nvPr/>
        </p:nvSpPr>
        <p:spPr>
          <a:xfrm>
            <a:off x="1515122" y="1967061"/>
            <a:ext cx="9161756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/>
              <a:t>2022</a:t>
            </a:r>
            <a:r>
              <a:rPr lang="ko-KR" altLang="en-US" sz="3200" dirty="0"/>
              <a:t>년 경남 마을기업</a:t>
            </a:r>
            <a:r>
              <a:rPr lang="en-US" altLang="ko-KR" sz="3200" dirty="0"/>
              <a:t> </a:t>
            </a:r>
            <a:r>
              <a:rPr lang="ko-KR" altLang="en-US" sz="3200" dirty="0"/>
              <a:t>제</a:t>
            </a:r>
            <a:r>
              <a:rPr lang="en-US" altLang="ko-KR" sz="3200" dirty="0"/>
              <a:t>1</a:t>
            </a:r>
            <a:r>
              <a:rPr lang="ko-KR" altLang="en-US" sz="3200" dirty="0"/>
              <a:t>차 상품평가단</a:t>
            </a:r>
            <a:br>
              <a:rPr lang="en-US" altLang="ko-KR" sz="3200" dirty="0"/>
            </a:br>
            <a:br>
              <a:rPr lang="en-US" altLang="ko-KR" sz="3200" dirty="0"/>
            </a:br>
            <a:r>
              <a:rPr lang="ko-KR" altLang="en-US" sz="6000" dirty="0" err="1"/>
              <a:t>제품협찬기업</a:t>
            </a:r>
            <a:r>
              <a:rPr lang="ko-KR" altLang="en-US" sz="6000" dirty="0"/>
              <a:t> </a:t>
            </a:r>
            <a:br>
              <a:rPr lang="en-US" altLang="ko-KR" sz="6000" dirty="0"/>
            </a:br>
            <a:r>
              <a:rPr lang="ko-KR" altLang="en-US" sz="6000" dirty="0"/>
              <a:t>제품소개서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E37180-1A9D-BEA5-2065-301244EAB8B0}"/>
              </a:ext>
            </a:extLst>
          </p:cNvPr>
          <p:cNvSpPr txBox="1"/>
          <p:nvPr/>
        </p:nvSpPr>
        <p:spPr>
          <a:xfrm>
            <a:off x="133165" y="177554"/>
            <a:ext cx="13819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[</a:t>
            </a:r>
            <a:r>
              <a:rPr lang="ko-KR" altLang="en-US" sz="1400" dirty="0"/>
              <a:t>별첨</a:t>
            </a:r>
            <a:r>
              <a:rPr lang="en-US" altLang="ko-KR" sz="1400" dirty="0"/>
              <a:t>]</a:t>
            </a:r>
            <a:r>
              <a:rPr lang="ko-KR" altLang="en-US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61785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1920CF3C-3328-A4DB-9071-ECD508656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222" y="6194157"/>
            <a:ext cx="2142748" cy="524257"/>
          </a:xfrm>
          <a:prstGeom prst="rect">
            <a:avLst/>
          </a:prstGeom>
        </p:spPr>
      </p:pic>
      <p:sp>
        <p:nvSpPr>
          <p:cNvPr id="6" name="제목 1">
            <a:extLst>
              <a:ext uri="{FF2B5EF4-FFF2-40B4-BE49-F238E27FC236}">
                <a16:creationId xmlns:a16="http://schemas.microsoft.com/office/drawing/2014/main" id="{E10A0DDC-606F-7C6C-D084-A583249737CB}"/>
              </a:ext>
            </a:extLst>
          </p:cNvPr>
          <p:cNvSpPr txBox="1">
            <a:spLocks/>
          </p:cNvSpPr>
          <p:nvPr/>
        </p:nvSpPr>
        <p:spPr>
          <a:xfrm>
            <a:off x="1524000" y="1214438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/>
              <a:t>제품명</a:t>
            </a:r>
          </a:p>
        </p:txBody>
      </p:sp>
      <p:sp>
        <p:nvSpPr>
          <p:cNvPr id="7" name="부제목 2">
            <a:extLst>
              <a:ext uri="{FF2B5EF4-FFF2-40B4-BE49-F238E27FC236}">
                <a16:creationId xmlns:a16="http://schemas.microsoft.com/office/drawing/2014/main" id="{402843F0-F220-DD6C-B89C-A2AC2074A4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/>
          <a:p>
            <a:r>
              <a:rPr lang="ko-KR" altLang="en-US" dirty="0"/>
              <a:t>기업명</a:t>
            </a:r>
          </a:p>
        </p:txBody>
      </p:sp>
    </p:spTree>
    <p:extLst>
      <p:ext uri="{BB962C8B-B14F-4D97-AF65-F5344CB8AC3E}">
        <p14:creationId xmlns:p14="http://schemas.microsoft.com/office/powerpoint/2010/main" val="18435261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1920CF3C-3328-A4DB-9071-ECD508656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222" y="6194157"/>
            <a:ext cx="2142748" cy="5242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8B954C3-BF33-5D3E-9F10-3540A9CB1F5B}"/>
              </a:ext>
            </a:extLst>
          </p:cNvPr>
          <p:cNvSpPr txBox="1"/>
          <p:nvPr/>
        </p:nvSpPr>
        <p:spPr>
          <a:xfrm>
            <a:off x="3490404" y="540188"/>
            <a:ext cx="52111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/>
              <a:t>제품 사진 </a:t>
            </a:r>
            <a:r>
              <a:rPr lang="en-US" altLang="ko-KR" sz="3600" dirty="0"/>
              <a:t>3</a:t>
            </a:r>
            <a:r>
              <a:rPr lang="ko-KR" altLang="en-US" sz="3600" dirty="0"/>
              <a:t>개 이상 삽입</a:t>
            </a:r>
            <a:r>
              <a:rPr lang="en-US" altLang="ko-KR" sz="2400" dirty="0"/>
              <a:t>(</a:t>
            </a:r>
            <a:r>
              <a:rPr lang="ko-KR" altLang="en-US" sz="2400" dirty="0"/>
              <a:t>제품 앞면</a:t>
            </a:r>
            <a:r>
              <a:rPr lang="en-US" altLang="ko-KR" sz="2400" dirty="0"/>
              <a:t>, </a:t>
            </a:r>
            <a:r>
              <a:rPr lang="ko-KR" altLang="en-US" sz="2400" dirty="0"/>
              <a:t>뒷면</a:t>
            </a:r>
            <a:r>
              <a:rPr lang="en-US" altLang="ko-KR" sz="2400" dirty="0"/>
              <a:t>, </a:t>
            </a:r>
            <a:r>
              <a:rPr lang="ko-KR" altLang="en-US" sz="2400" dirty="0"/>
              <a:t>전체</a:t>
            </a:r>
            <a:r>
              <a:rPr lang="en-US" altLang="ko-KR" sz="2400" dirty="0"/>
              <a:t>)</a:t>
            </a:r>
            <a:endParaRPr lang="en-US" altLang="ko-KR" sz="3600" dirty="0"/>
          </a:p>
        </p:txBody>
      </p:sp>
    </p:spTree>
    <p:extLst>
      <p:ext uri="{BB962C8B-B14F-4D97-AF65-F5344CB8AC3E}">
        <p14:creationId xmlns:p14="http://schemas.microsoft.com/office/powerpoint/2010/main" val="476727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1920CF3C-3328-A4DB-9071-ECD508656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222" y="6194157"/>
            <a:ext cx="2142748" cy="5242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A609A2-3232-2099-A49E-2AC5D943787B}"/>
              </a:ext>
            </a:extLst>
          </p:cNvPr>
          <p:cNvSpPr txBox="1"/>
          <p:nvPr/>
        </p:nvSpPr>
        <p:spPr>
          <a:xfrm>
            <a:off x="4614168" y="229926"/>
            <a:ext cx="2963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/>
              <a:t>제품 상세 설명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904A0A-373A-96A8-8E6C-78365F081EC3}"/>
              </a:ext>
            </a:extLst>
          </p:cNvPr>
          <p:cNvSpPr txBox="1"/>
          <p:nvPr/>
        </p:nvSpPr>
        <p:spPr>
          <a:xfrm>
            <a:off x="878883" y="1180552"/>
            <a:ext cx="958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제품명</a:t>
            </a:r>
            <a:r>
              <a:rPr lang="en-US" altLang="ko-KR" dirty="0"/>
              <a:t>:</a:t>
            </a:r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A5F7F3-9184-B5C3-600C-7B4B9BE2CAF0}"/>
              </a:ext>
            </a:extLst>
          </p:cNvPr>
          <p:cNvSpPr txBox="1"/>
          <p:nvPr/>
        </p:nvSpPr>
        <p:spPr>
          <a:xfrm>
            <a:off x="878884" y="2928086"/>
            <a:ext cx="4101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사    양</a:t>
            </a:r>
            <a:r>
              <a:rPr lang="en-US" altLang="ko-KR" dirty="0"/>
              <a:t>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BC2D96-1B83-C0C6-C6F0-C48F399412CF}"/>
              </a:ext>
            </a:extLst>
          </p:cNvPr>
          <p:cNvSpPr txBox="1"/>
          <p:nvPr/>
        </p:nvSpPr>
        <p:spPr>
          <a:xfrm>
            <a:off x="878885" y="4988817"/>
            <a:ext cx="2299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수령</a:t>
            </a:r>
            <a:r>
              <a:rPr lang="en-US" altLang="ko-KR" dirty="0"/>
              <a:t>/</a:t>
            </a:r>
            <a:r>
              <a:rPr lang="ko-KR" altLang="en-US" dirty="0"/>
              <a:t>보관 유의사항</a:t>
            </a:r>
            <a:r>
              <a:rPr lang="en-US" altLang="ko-KR" dirty="0"/>
              <a:t>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6ED066-0D3B-1838-D8F5-5D6DD7F6565D}"/>
              </a:ext>
            </a:extLst>
          </p:cNvPr>
          <p:cNvSpPr txBox="1"/>
          <p:nvPr/>
        </p:nvSpPr>
        <p:spPr>
          <a:xfrm>
            <a:off x="878884" y="3838538"/>
            <a:ext cx="1935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원재료 및 함량</a:t>
            </a:r>
            <a:r>
              <a:rPr lang="en-US" altLang="ko-KR" dirty="0"/>
              <a:t>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C4BB85-320A-996E-66EB-8167793DB98F}"/>
              </a:ext>
            </a:extLst>
          </p:cNvPr>
          <p:cNvSpPr txBox="1"/>
          <p:nvPr/>
        </p:nvSpPr>
        <p:spPr>
          <a:xfrm>
            <a:off x="878883" y="2052155"/>
            <a:ext cx="3133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구입 가능한 판로</a:t>
            </a:r>
            <a:r>
              <a:rPr lang="en-US" altLang="ko-KR" dirty="0"/>
              <a:t>(</a:t>
            </a:r>
            <a:r>
              <a:rPr lang="ko-KR" altLang="en-US" dirty="0"/>
              <a:t>주소 기재</a:t>
            </a:r>
            <a:r>
              <a:rPr lang="en-US" altLang="ko-KR" dirty="0"/>
              <a:t>):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29030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1920CF3C-3328-A4DB-9071-ECD508656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222" y="6194157"/>
            <a:ext cx="2142748" cy="5242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D1ABBC-4DDB-B398-D61D-0145743C26DF}"/>
              </a:ext>
            </a:extLst>
          </p:cNvPr>
          <p:cNvSpPr txBox="1"/>
          <p:nvPr/>
        </p:nvSpPr>
        <p:spPr>
          <a:xfrm>
            <a:off x="4404803" y="238804"/>
            <a:ext cx="3382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/>
              <a:t>제품 상세 설명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EC0D2C-A62A-1FA0-1B71-11621E4923B4}"/>
              </a:ext>
            </a:extLst>
          </p:cNvPr>
          <p:cNvSpPr txBox="1"/>
          <p:nvPr/>
        </p:nvSpPr>
        <p:spPr>
          <a:xfrm>
            <a:off x="949906" y="1625161"/>
            <a:ext cx="848705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특</a:t>
            </a:r>
            <a:r>
              <a:rPr lang="ko-KR" altLang="en-US" dirty="0"/>
              <a:t>   징</a:t>
            </a:r>
            <a:r>
              <a:rPr lang="en-US" altLang="ko-KR" dirty="0"/>
              <a:t>(3</a:t>
            </a:r>
            <a:r>
              <a:rPr lang="ko-KR" altLang="en-US" dirty="0"/>
              <a:t>개 이상</a:t>
            </a:r>
            <a:r>
              <a:rPr lang="en-US" altLang="ko-KR" dirty="0"/>
              <a:t>)</a:t>
            </a:r>
          </a:p>
          <a:p>
            <a:br>
              <a:rPr lang="en-US" altLang="ko-KR" dirty="0"/>
            </a:br>
            <a:r>
              <a:rPr lang="en-US" altLang="ko-KR" dirty="0"/>
              <a:t>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</a:p>
          <a:p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〮</a:t>
            </a:r>
          </a:p>
          <a:p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〮</a:t>
            </a:r>
          </a:p>
          <a:p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94870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73</Words>
  <Application>Microsoft Office PowerPoint</Application>
  <PresentationFormat>와이드스크린</PresentationFormat>
  <Paragraphs>24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제품명</dc:title>
  <dc:creator>우성진</dc:creator>
  <cp:lastModifiedBy>우성진</cp:lastModifiedBy>
  <cp:revision>10</cp:revision>
  <cp:lastPrinted>2022-06-07T02:52:35Z</cp:lastPrinted>
  <dcterms:created xsi:type="dcterms:W3CDTF">2022-05-31T07:49:57Z</dcterms:created>
  <dcterms:modified xsi:type="dcterms:W3CDTF">2022-06-08T12:31:11Z</dcterms:modified>
</cp:coreProperties>
</file>