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74" r:id="rId4"/>
    <p:sldId id="262" r:id="rId5"/>
    <p:sldId id="271" r:id="rId6"/>
    <p:sldId id="263" r:id="rId7"/>
    <p:sldId id="265" r:id="rId8"/>
    <p:sldId id="266" r:id="rId9"/>
    <p:sldId id="270" r:id="rId10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6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8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DFB3EAC-BC42-B172-787F-6507073880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678B9F2C-CAEC-4047-7AE4-E3216301CC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76B4253-7336-D9BC-25C7-DDFA3AD7B8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EBED2-9F10-400B-86E4-737E9F383CDF}" type="datetimeFigureOut">
              <a:rPr lang="ko-KR" altLang="en-US" smtClean="0"/>
              <a:t>2022-10-18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B9F96E0-F97C-0570-05F5-2CC78569D3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6008272-8EA6-D747-B31A-1F5E4AEA85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67FE7-9FCD-40D1-A4CF-D84774BABF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1888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B4EAFA5-F677-AA4A-9280-4FA45A327F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55B6534-14B2-EFDE-CA55-7EA4D765BB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3B78257-CDCE-FEDB-1075-FAA4CB572E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EBED2-9F10-400B-86E4-737E9F383CDF}" type="datetimeFigureOut">
              <a:rPr lang="ko-KR" altLang="en-US" smtClean="0"/>
              <a:t>2022-10-18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FB0D034-08E4-52A6-0444-A0A4F5E3C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B8BB98C-73CC-201F-D210-205553767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67FE7-9FCD-40D1-A4CF-D84774BABF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61435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B66E24A-F2A0-1A92-A31C-70A783C9D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F47126A-53BA-8B09-238F-57527A0889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0B1419D-2BDA-6527-88AA-B472BD0F72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EBED2-9F10-400B-86E4-737E9F383CDF}" type="datetimeFigureOut">
              <a:rPr lang="ko-KR" altLang="en-US" smtClean="0"/>
              <a:t>2022-10-18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37D85AE-880F-199A-CA81-BD1BF6B026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7A354E4-A114-F05E-B124-2749087EB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67FE7-9FCD-40D1-A4CF-D84774BABF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43480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AD5C7AF-5DFB-F572-0B93-3A8D576BF5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4BBAD0C-81A5-3912-CC33-9AC7AF7F64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7C64A0D-A6FC-62DD-41D5-58EEF59CC3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C8F2E78-A6B1-6A1B-860C-81FAB32C16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EBED2-9F10-400B-86E4-737E9F383CDF}" type="datetimeFigureOut">
              <a:rPr lang="ko-KR" altLang="en-US" smtClean="0"/>
              <a:t>2022-10-18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DEAD2AC-0900-6CE5-8B00-161874041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B5DD972-BE24-B004-6FE6-3FC0A7FBC9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67FE7-9FCD-40D1-A4CF-D84774BABF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11909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53193F-329D-F939-ABEE-FCCDD0E21A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8A16EEC-339F-D174-DB33-D42C3DBD00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6BE952C-CACB-9E7A-0EC1-ED76C5206D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2B5DD003-9F7A-255C-B748-CF61F1D979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1C15454A-19AB-ACA9-2C82-B518BC3EFF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9923D48B-39B6-269E-8CD0-97E3C9FB02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EBED2-9F10-400B-86E4-737E9F383CDF}" type="datetimeFigureOut">
              <a:rPr lang="ko-KR" altLang="en-US" smtClean="0"/>
              <a:t>2022-10-18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76992EC0-2296-EDE3-311B-8B4D7123E5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353825F3-9CE0-B784-1037-DF858964E9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67FE7-9FCD-40D1-A4CF-D84774BABF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41303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8D6FE1A-E133-87F8-50FF-2E06088616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A7961CE2-3862-BE69-5B46-52E56BE340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EBED2-9F10-400B-86E4-737E9F383CDF}" type="datetimeFigureOut">
              <a:rPr lang="ko-KR" altLang="en-US" smtClean="0"/>
              <a:t>2022-10-18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73B6629-2209-5805-803C-C05729C7AA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ED9E756D-0D7F-0631-50E6-B9618DDFD5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67FE7-9FCD-40D1-A4CF-D84774BABF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6624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D4E552B2-0B31-957F-DC14-CBD8F5C8DF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EBED2-9F10-400B-86E4-737E9F383CDF}" type="datetimeFigureOut">
              <a:rPr lang="ko-KR" altLang="en-US" smtClean="0"/>
              <a:t>2022-10-18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C41A93F4-05F6-1F34-D0C8-04451DC1C6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2A04F06-C515-EACB-64FE-54FB095EC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67FE7-9FCD-40D1-A4CF-D84774BABF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1978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58888B8-9E85-55A8-3224-46A7B9811B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CBF1D94-2FCE-FECA-7B75-2BD3720AD9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C8ED3A2-F449-985A-2F27-8B11BCB617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597EAB3-AA27-DC44-18E3-3FF52F34E5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EBED2-9F10-400B-86E4-737E9F383CDF}" type="datetimeFigureOut">
              <a:rPr lang="ko-KR" altLang="en-US" smtClean="0"/>
              <a:t>2022-10-18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2A9DB82-EF81-1B5C-AB35-39E245FCCD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95B0A8E-9E65-1F49-C28E-5290857CD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67FE7-9FCD-40D1-A4CF-D84774BABF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7640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BA2F769-C687-778D-FA55-1C5A9F50B0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04C6C433-7296-64B4-5D59-E59632BF623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5D00F69-549C-AF0C-D57D-2C91E570A6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5789E05-C87D-7E7D-BFED-E25FBF2F2D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EBED2-9F10-400B-86E4-737E9F383CDF}" type="datetimeFigureOut">
              <a:rPr lang="ko-KR" altLang="en-US" smtClean="0"/>
              <a:t>2022-10-18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FFC32C8-78D6-F15C-EFA4-70A7D496E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3306879-22D9-CAF0-11DE-00BF2E44FD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67FE7-9FCD-40D1-A4CF-D84774BABF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17904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225A157-AD3F-9E4A-8A64-5CD36598C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0E58C0F-9C0B-0DD2-F43D-A5F94C067D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A63DF3C-4E7E-9A12-A407-E2E687FE5B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EBED2-9F10-400B-86E4-737E9F383CDF}" type="datetimeFigureOut">
              <a:rPr lang="ko-KR" altLang="en-US" smtClean="0"/>
              <a:t>2022-10-18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28313D1-FD43-828B-C361-02380F6599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D83B773-5F86-D580-813E-677CB59C0F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67FE7-9FCD-40D1-A4CF-D84774BABF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48778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7B6B659-0532-F342-2D29-026811CD740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13D20AA9-BDA0-9F5C-8BBD-447566341A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90DBA17-693D-83C9-DE13-BEDF0563BC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EBED2-9F10-400B-86E4-737E9F383CDF}" type="datetimeFigureOut">
              <a:rPr lang="ko-KR" altLang="en-US" smtClean="0"/>
              <a:t>2022-10-18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0B387B1-F36F-8FEB-265E-7BE79E49DD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65BB92F-C243-6876-5532-0F9C583D05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67FE7-9FCD-40D1-A4CF-D84774BABF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54980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F9941AAC-A1A0-3E05-9B39-6D289F555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E7C13A0-ABD9-9E9A-AA93-F5D0152AFA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272B63D-05B8-E149-9706-2547D4A57B3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FEBED2-9F10-400B-86E4-737E9F383CDF}" type="datetimeFigureOut">
              <a:rPr lang="ko-KR" altLang="en-US" smtClean="0"/>
              <a:t>2022-10-18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FD2F47D-80BB-47E2-6529-0E3B6879433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AF8F2C0-412D-22D8-1D51-DD8DEE1B2B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667FE7-9FCD-40D1-A4CF-D84774BABF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125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텍스트이(가) 표시된 사진&#10;&#10;자동 생성된 설명">
            <a:extLst>
              <a:ext uri="{FF2B5EF4-FFF2-40B4-BE49-F238E27FC236}">
                <a16:creationId xmlns:a16="http://schemas.microsoft.com/office/drawing/2014/main" id="{1920CF3C-3328-A4DB-9071-ECD508656C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6222" y="6194157"/>
            <a:ext cx="2142748" cy="52425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834DF11-2D36-9A53-CD9A-3350AE54D1E6}"/>
              </a:ext>
            </a:extLst>
          </p:cNvPr>
          <p:cNvSpPr txBox="1"/>
          <p:nvPr/>
        </p:nvSpPr>
        <p:spPr>
          <a:xfrm>
            <a:off x="970346" y="1596124"/>
            <a:ext cx="1025130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200" dirty="0"/>
              <a:t>2022</a:t>
            </a:r>
            <a:r>
              <a:rPr lang="ko-KR" altLang="en-US" sz="3200" dirty="0"/>
              <a:t>년 경남 마을기업</a:t>
            </a:r>
            <a:r>
              <a:rPr lang="en-US" altLang="ko-KR" sz="3200" dirty="0"/>
              <a:t> </a:t>
            </a:r>
            <a:r>
              <a:rPr lang="ko-KR" altLang="en-US" sz="3200" dirty="0" err="1"/>
              <a:t>제품품평</a:t>
            </a:r>
            <a:r>
              <a:rPr lang="en-US" altLang="ko-KR" sz="3200" dirty="0"/>
              <a:t>·</a:t>
            </a:r>
            <a:r>
              <a:rPr lang="ko-KR" altLang="en-US" sz="3200" dirty="0" err="1"/>
              <a:t>입점상담회</a:t>
            </a:r>
            <a:br>
              <a:rPr lang="en-US" altLang="ko-KR" sz="3200" dirty="0"/>
            </a:br>
            <a:endParaRPr lang="en-US" altLang="ko-KR" sz="3200" dirty="0"/>
          </a:p>
          <a:p>
            <a:pPr algn="ctr"/>
            <a:r>
              <a:rPr lang="ko-KR" altLang="en-US" sz="6000" dirty="0"/>
              <a:t>참가기업 발표자료</a:t>
            </a:r>
            <a:r>
              <a:rPr lang="en-US" altLang="ko-KR" sz="6000" dirty="0"/>
              <a:t> </a:t>
            </a:r>
            <a:r>
              <a:rPr lang="ko-KR" altLang="en-US" sz="6000" dirty="0"/>
              <a:t>서식 참고</a:t>
            </a:r>
            <a:endParaRPr lang="en-US" altLang="ko-KR" sz="6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2400" dirty="0"/>
              <a:t>디자인이나 순서는 자유롭게 제작하시면 됩니다</a:t>
            </a:r>
            <a:r>
              <a:rPr lang="en-US" altLang="ko-KR" sz="2400" dirty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2400" dirty="0"/>
              <a:t>기업별 </a:t>
            </a:r>
            <a:r>
              <a:rPr lang="en-US" altLang="ko-KR" sz="2400" dirty="0"/>
              <a:t>15</a:t>
            </a:r>
            <a:r>
              <a:rPr lang="ko-KR" altLang="en-US" sz="2400" dirty="0"/>
              <a:t>분소요</a:t>
            </a:r>
            <a:r>
              <a:rPr lang="en-US" altLang="ko-KR" sz="2400" dirty="0"/>
              <a:t>(</a:t>
            </a:r>
            <a:r>
              <a:rPr lang="ko-KR" altLang="en-US" sz="2400" dirty="0"/>
              <a:t>발표 </a:t>
            </a:r>
            <a:r>
              <a:rPr lang="en-US" altLang="ko-KR" sz="2400" dirty="0"/>
              <a:t>10</a:t>
            </a:r>
            <a:r>
              <a:rPr lang="ko-KR" altLang="en-US" sz="2400" dirty="0"/>
              <a:t>분</a:t>
            </a:r>
            <a:r>
              <a:rPr lang="en-US" altLang="ko-KR" sz="2400" dirty="0"/>
              <a:t>, </a:t>
            </a:r>
            <a:r>
              <a:rPr lang="ko-KR" altLang="en-US" sz="2400" dirty="0"/>
              <a:t>질의응답 </a:t>
            </a:r>
            <a:r>
              <a:rPr lang="en-US" altLang="ko-KR" sz="2400" dirty="0"/>
              <a:t>5</a:t>
            </a:r>
            <a:r>
              <a:rPr lang="ko-KR" altLang="en-US" sz="2400" dirty="0"/>
              <a:t>분</a:t>
            </a:r>
            <a:r>
              <a:rPr lang="en-US" altLang="ko-KR" sz="2400" dirty="0"/>
              <a:t>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2400" dirty="0"/>
              <a:t>발표자료 </a:t>
            </a:r>
            <a:r>
              <a:rPr lang="en-US" altLang="ko-KR" sz="2400" dirty="0"/>
              <a:t>10</a:t>
            </a:r>
            <a:r>
              <a:rPr lang="ko-KR" altLang="en-US" sz="2400" dirty="0" err="1"/>
              <a:t>장내외</a:t>
            </a:r>
            <a:endParaRPr lang="ko-KR" altLang="en-US" sz="2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DE37180-1A9D-BEA5-2065-301244EAB8B0}"/>
              </a:ext>
            </a:extLst>
          </p:cNvPr>
          <p:cNvSpPr txBox="1"/>
          <p:nvPr/>
        </p:nvSpPr>
        <p:spPr>
          <a:xfrm>
            <a:off x="133165" y="177554"/>
            <a:ext cx="13819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[</a:t>
            </a:r>
            <a:r>
              <a:rPr lang="ko-KR" altLang="en-US" sz="1400" dirty="0"/>
              <a:t>별첨</a:t>
            </a:r>
            <a:r>
              <a:rPr lang="en-US" altLang="ko-KR" sz="1400" dirty="0"/>
              <a:t>]</a:t>
            </a:r>
            <a:r>
              <a:rPr lang="ko-KR" altLang="en-US" sz="1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617858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텍스트이(가) 표시된 사진&#10;&#10;자동 생성된 설명">
            <a:extLst>
              <a:ext uri="{FF2B5EF4-FFF2-40B4-BE49-F238E27FC236}">
                <a16:creationId xmlns:a16="http://schemas.microsoft.com/office/drawing/2014/main" id="{1920CF3C-3328-A4DB-9071-ECD508656C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6222" y="6194157"/>
            <a:ext cx="2142748" cy="524257"/>
          </a:xfrm>
          <a:prstGeom prst="rect">
            <a:avLst/>
          </a:prstGeom>
        </p:spPr>
      </p:pic>
      <p:sp>
        <p:nvSpPr>
          <p:cNvPr id="6" name="제목 1">
            <a:extLst>
              <a:ext uri="{FF2B5EF4-FFF2-40B4-BE49-F238E27FC236}">
                <a16:creationId xmlns:a16="http://schemas.microsoft.com/office/drawing/2014/main" id="{E10A0DDC-606F-7C6C-D084-A583249737CB}"/>
              </a:ext>
            </a:extLst>
          </p:cNvPr>
          <p:cNvSpPr txBox="1">
            <a:spLocks/>
          </p:cNvSpPr>
          <p:nvPr/>
        </p:nvSpPr>
        <p:spPr>
          <a:xfrm>
            <a:off x="1524000" y="1214438"/>
            <a:ext cx="9144000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dirty="0"/>
              <a:t>제품명</a:t>
            </a:r>
          </a:p>
        </p:txBody>
      </p:sp>
      <p:sp>
        <p:nvSpPr>
          <p:cNvPr id="7" name="부제목 2">
            <a:extLst>
              <a:ext uri="{FF2B5EF4-FFF2-40B4-BE49-F238E27FC236}">
                <a16:creationId xmlns:a16="http://schemas.microsoft.com/office/drawing/2014/main" id="{402843F0-F220-DD6C-B89C-A2AC2074A4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/>
          <a:p>
            <a:r>
              <a:rPr lang="ko-KR" altLang="en-US" dirty="0"/>
              <a:t>기업명</a:t>
            </a:r>
          </a:p>
        </p:txBody>
      </p:sp>
    </p:spTree>
    <p:extLst>
      <p:ext uri="{BB962C8B-B14F-4D97-AF65-F5344CB8AC3E}">
        <p14:creationId xmlns:p14="http://schemas.microsoft.com/office/powerpoint/2010/main" val="18435261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텍스트이(가) 표시된 사진&#10;&#10;자동 생성된 설명">
            <a:extLst>
              <a:ext uri="{FF2B5EF4-FFF2-40B4-BE49-F238E27FC236}">
                <a16:creationId xmlns:a16="http://schemas.microsoft.com/office/drawing/2014/main" id="{1920CF3C-3328-A4DB-9071-ECD508656C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6222" y="6194157"/>
            <a:ext cx="2142748" cy="5242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1D1ABBC-4DDB-B398-D61D-0145743C26DF}"/>
              </a:ext>
            </a:extLst>
          </p:cNvPr>
          <p:cNvSpPr txBox="1"/>
          <p:nvPr/>
        </p:nvSpPr>
        <p:spPr>
          <a:xfrm>
            <a:off x="5170711" y="139887"/>
            <a:ext cx="1850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/>
              <a:t>서식개요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42CD733-D8D8-8CB4-047A-806FC9599DC7}"/>
              </a:ext>
            </a:extLst>
          </p:cNvPr>
          <p:cNvSpPr txBox="1"/>
          <p:nvPr/>
        </p:nvSpPr>
        <p:spPr>
          <a:xfrm>
            <a:off x="1106848" y="1193306"/>
            <a:ext cx="997830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/>
              <a:t>1. </a:t>
            </a:r>
            <a:r>
              <a:rPr lang="ko-KR" altLang="en-US" sz="2800" dirty="0"/>
              <a:t>제품소개</a:t>
            </a:r>
            <a:endParaRPr lang="en-US" altLang="ko-KR" sz="2800" dirty="0"/>
          </a:p>
          <a:p>
            <a:r>
              <a:rPr lang="en-US" altLang="ko-KR" sz="2800" dirty="0"/>
              <a:t>   - </a:t>
            </a:r>
            <a:r>
              <a:rPr lang="ko-KR" altLang="en-US" sz="2800" dirty="0"/>
              <a:t>사진</a:t>
            </a:r>
            <a:r>
              <a:rPr lang="en-US" altLang="ko-KR" sz="2800" dirty="0"/>
              <a:t>3</a:t>
            </a:r>
            <a:r>
              <a:rPr lang="ko-KR" altLang="en-US" sz="2800" dirty="0"/>
              <a:t>장 이상 첨부</a:t>
            </a:r>
            <a:endParaRPr lang="en-US" altLang="ko-KR" sz="2800" dirty="0"/>
          </a:p>
          <a:p>
            <a:r>
              <a:rPr lang="en-US" altLang="ko-KR" sz="2800" dirty="0"/>
              <a:t>   - </a:t>
            </a:r>
            <a:r>
              <a:rPr lang="ko-KR" altLang="en-US" sz="2800" dirty="0"/>
              <a:t>가격 및 구성</a:t>
            </a:r>
            <a:r>
              <a:rPr lang="en-US" altLang="ko-KR" sz="2800" dirty="0"/>
              <a:t>, </a:t>
            </a:r>
            <a:r>
              <a:rPr lang="ko-KR" altLang="en-US" sz="2800" dirty="0"/>
              <a:t>포장</a:t>
            </a:r>
            <a:endParaRPr lang="en-US" altLang="ko-KR" sz="2800" dirty="0"/>
          </a:p>
          <a:p>
            <a:r>
              <a:rPr lang="en-US" altLang="ko-KR" sz="2800" dirty="0"/>
              <a:t>2. </a:t>
            </a:r>
            <a:r>
              <a:rPr lang="ko-KR" altLang="en-US" sz="2800" dirty="0"/>
              <a:t>제품 출시 배경</a:t>
            </a:r>
            <a:endParaRPr lang="en-US" altLang="ko-KR" sz="2800" dirty="0"/>
          </a:p>
          <a:p>
            <a:r>
              <a:rPr lang="en-US" altLang="ko-KR" sz="2800" dirty="0"/>
              <a:t>3. </a:t>
            </a:r>
            <a:r>
              <a:rPr lang="ko-KR" altLang="en-US" sz="2800" dirty="0"/>
              <a:t>제품 개발 및 판매를 위한 노력</a:t>
            </a:r>
            <a:endParaRPr lang="en-US" altLang="ko-KR" sz="2800" dirty="0"/>
          </a:p>
          <a:p>
            <a:r>
              <a:rPr lang="en-US" altLang="ko-KR" sz="3200" dirty="0"/>
              <a:t>   </a:t>
            </a:r>
            <a:r>
              <a:rPr lang="en-US" altLang="ko-KR" sz="2400" dirty="0"/>
              <a:t>- </a:t>
            </a:r>
            <a:r>
              <a:rPr lang="ko-KR" altLang="en-US" sz="2400" dirty="0"/>
              <a:t>제품 관련 허가 및 신고 서류 획득 여부</a:t>
            </a:r>
            <a:r>
              <a:rPr lang="en-US" altLang="ko-KR" sz="2400" dirty="0"/>
              <a:t>(</a:t>
            </a:r>
            <a:r>
              <a:rPr lang="ko-KR" altLang="en-US" sz="2400" dirty="0"/>
              <a:t>사진 필수</a:t>
            </a:r>
            <a:r>
              <a:rPr lang="en-US" altLang="ko-KR" sz="2400" dirty="0"/>
              <a:t>)</a:t>
            </a:r>
          </a:p>
          <a:p>
            <a:r>
              <a:rPr lang="en-US" altLang="ko-KR" sz="2800" dirty="0"/>
              <a:t>4. </a:t>
            </a:r>
            <a:r>
              <a:rPr lang="ko-KR" altLang="en-US" sz="2800" dirty="0"/>
              <a:t>제품 고객층</a:t>
            </a:r>
            <a:endParaRPr lang="en-US" altLang="ko-KR" sz="2800" dirty="0"/>
          </a:p>
          <a:p>
            <a:r>
              <a:rPr lang="en-US" altLang="ko-KR" sz="2800" dirty="0"/>
              <a:t>   </a:t>
            </a:r>
            <a:r>
              <a:rPr lang="en-US" altLang="ko-KR" sz="2400" dirty="0"/>
              <a:t>- </a:t>
            </a:r>
            <a:r>
              <a:rPr lang="ko-KR" altLang="en-US" sz="2400" dirty="0"/>
              <a:t>제품 타겟 고객 및 설정 사유</a:t>
            </a:r>
            <a:endParaRPr lang="en-US" altLang="ko-KR" sz="2400" dirty="0"/>
          </a:p>
          <a:p>
            <a:r>
              <a:rPr lang="en-US" altLang="ko-KR" sz="2800" dirty="0"/>
              <a:t>5. </a:t>
            </a:r>
            <a:r>
              <a:rPr lang="ko-KR" altLang="en-US" sz="2800" dirty="0"/>
              <a:t>온</a:t>
            </a:r>
            <a:r>
              <a:rPr lang="en-US" altLang="ko-KR" sz="2800" dirty="0"/>
              <a:t>·</a:t>
            </a:r>
            <a:r>
              <a:rPr lang="ko-KR" altLang="en-US" sz="2800" dirty="0"/>
              <a:t>오프라인 판로 현황</a:t>
            </a:r>
            <a:endParaRPr lang="en-US" altLang="ko-KR" sz="2800" dirty="0"/>
          </a:p>
          <a:p>
            <a:r>
              <a:rPr lang="en-US" altLang="ko-KR" sz="2800" dirty="0"/>
              <a:t>6. </a:t>
            </a:r>
            <a:r>
              <a:rPr lang="ko-KR" altLang="en-US" sz="2800" dirty="0"/>
              <a:t>판매 계획</a:t>
            </a:r>
            <a:endParaRPr lang="en-US" altLang="ko-KR" sz="2800" dirty="0"/>
          </a:p>
          <a:p>
            <a:r>
              <a:rPr lang="en-US" altLang="ko-KR" sz="2000" dirty="0"/>
              <a:t>     </a:t>
            </a:r>
            <a:r>
              <a:rPr lang="en-US" altLang="ko-KR" sz="2400" dirty="0"/>
              <a:t>- </a:t>
            </a:r>
            <a:r>
              <a:rPr lang="ko-KR" altLang="en-US" sz="2400" dirty="0"/>
              <a:t>고객 확보계획</a:t>
            </a:r>
            <a:r>
              <a:rPr lang="en-US" altLang="ko-KR" sz="2400" dirty="0"/>
              <a:t>, </a:t>
            </a:r>
            <a:r>
              <a:rPr lang="ko-KR" altLang="en-US" sz="2400" dirty="0"/>
              <a:t>디자인 등 지속 및 성장 가능성 파악 가능한 계획</a:t>
            </a:r>
            <a:endParaRPr lang="en-US" altLang="ko-KR" sz="2400" dirty="0"/>
          </a:p>
          <a:p>
            <a:endParaRPr lang="en-US" altLang="ko-KR" sz="2800" dirty="0"/>
          </a:p>
        </p:txBody>
      </p:sp>
    </p:spTree>
    <p:extLst>
      <p:ext uri="{BB962C8B-B14F-4D97-AF65-F5344CB8AC3E}">
        <p14:creationId xmlns:p14="http://schemas.microsoft.com/office/powerpoint/2010/main" val="40998861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텍스트이(가) 표시된 사진&#10;&#10;자동 생성된 설명">
            <a:extLst>
              <a:ext uri="{FF2B5EF4-FFF2-40B4-BE49-F238E27FC236}">
                <a16:creationId xmlns:a16="http://schemas.microsoft.com/office/drawing/2014/main" id="{1920CF3C-3328-A4DB-9071-ECD508656C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6222" y="6194157"/>
            <a:ext cx="2142748" cy="5242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8B954C3-BF33-5D3E-9F10-3540A9CB1F5B}"/>
              </a:ext>
            </a:extLst>
          </p:cNvPr>
          <p:cNvSpPr txBox="1"/>
          <p:nvPr/>
        </p:nvSpPr>
        <p:spPr>
          <a:xfrm>
            <a:off x="402148" y="281396"/>
            <a:ext cx="52111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/>
              <a:t>1. </a:t>
            </a:r>
            <a:r>
              <a:rPr lang="ko-KR" altLang="en-US" sz="3600" dirty="0"/>
              <a:t>제품소개</a:t>
            </a:r>
            <a:endParaRPr lang="en-US" altLang="ko-KR" sz="3600" dirty="0"/>
          </a:p>
          <a:p>
            <a:r>
              <a:rPr lang="en-US" altLang="ko-KR" sz="3600" dirty="0"/>
              <a:t>   - </a:t>
            </a:r>
            <a:r>
              <a:rPr lang="ko-KR" altLang="en-US" sz="3600" dirty="0"/>
              <a:t>사진 </a:t>
            </a:r>
            <a:r>
              <a:rPr lang="en-US" altLang="ko-KR" sz="3600" dirty="0"/>
              <a:t>3</a:t>
            </a:r>
            <a:r>
              <a:rPr lang="ko-KR" altLang="en-US" sz="3600" dirty="0"/>
              <a:t>장 이상 첨부</a:t>
            </a:r>
            <a:endParaRPr lang="en-US" altLang="ko-KR" sz="3600" dirty="0"/>
          </a:p>
          <a:p>
            <a:r>
              <a:rPr lang="en-US" altLang="ko-KR" sz="3600" dirty="0"/>
              <a:t>   - </a:t>
            </a:r>
            <a:r>
              <a:rPr lang="ko-KR" altLang="en-US" sz="3600" dirty="0"/>
              <a:t>가격 및 구성</a:t>
            </a:r>
            <a:r>
              <a:rPr lang="en-US" altLang="ko-KR" sz="3600" dirty="0"/>
              <a:t>, </a:t>
            </a:r>
            <a:r>
              <a:rPr lang="ko-KR" altLang="en-US" sz="3600" dirty="0"/>
              <a:t>포장</a:t>
            </a:r>
            <a:endParaRPr lang="en-US" altLang="ko-KR" sz="3600" dirty="0"/>
          </a:p>
        </p:txBody>
      </p:sp>
    </p:spTree>
    <p:extLst>
      <p:ext uri="{BB962C8B-B14F-4D97-AF65-F5344CB8AC3E}">
        <p14:creationId xmlns:p14="http://schemas.microsoft.com/office/powerpoint/2010/main" val="4767274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텍스트이(가) 표시된 사진&#10;&#10;자동 생성된 설명">
            <a:extLst>
              <a:ext uri="{FF2B5EF4-FFF2-40B4-BE49-F238E27FC236}">
                <a16:creationId xmlns:a16="http://schemas.microsoft.com/office/drawing/2014/main" id="{1920CF3C-3328-A4DB-9071-ECD508656C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6222" y="6194157"/>
            <a:ext cx="2142748" cy="5242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8B954C3-BF33-5D3E-9F10-3540A9CB1F5B}"/>
              </a:ext>
            </a:extLst>
          </p:cNvPr>
          <p:cNvSpPr txBox="1"/>
          <p:nvPr/>
        </p:nvSpPr>
        <p:spPr>
          <a:xfrm>
            <a:off x="445279" y="307274"/>
            <a:ext cx="5211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/>
              <a:t>2. </a:t>
            </a:r>
            <a:r>
              <a:rPr lang="ko-KR" altLang="en-US" sz="3600" dirty="0"/>
              <a:t>제품 출시 배경</a:t>
            </a:r>
            <a:endParaRPr lang="en-US" altLang="ko-KR" sz="3600" dirty="0"/>
          </a:p>
        </p:txBody>
      </p:sp>
    </p:spTree>
    <p:extLst>
      <p:ext uri="{BB962C8B-B14F-4D97-AF65-F5344CB8AC3E}">
        <p14:creationId xmlns:p14="http://schemas.microsoft.com/office/powerpoint/2010/main" val="3569936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텍스트이(가) 표시된 사진&#10;&#10;자동 생성된 설명">
            <a:extLst>
              <a:ext uri="{FF2B5EF4-FFF2-40B4-BE49-F238E27FC236}">
                <a16:creationId xmlns:a16="http://schemas.microsoft.com/office/drawing/2014/main" id="{1920CF3C-3328-A4DB-9071-ECD508656C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6222" y="6194157"/>
            <a:ext cx="2142748" cy="5242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1D1ABBC-4DDB-B398-D61D-0145743C26DF}"/>
              </a:ext>
            </a:extLst>
          </p:cNvPr>
          <p:cNvSpPr txBox="1"/>
          <p:nvPr/>
        </p:nvSpPr>
        <p:spPr>
          <a:xfrm>
            <a:off x="419398" y="385452"/>
            <a:ext cx="62746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/>
              <a:t>3. </a:t>
            </a:r>
            <a:r>
              <a:rPr lang="ko-KR" altLang="en-US" sz="3200" dirty="0"/>
              <a:t>제품 고객층</a:t>
            </a:r>
            <a:endParaRPr lang="en-US" altLang="ko-KR" sz="3200" dirty="0"/>
          </a:p>
          <a:p>
            <a:r>
              <a:rPr lang="en-US" altLang="ko-KR" sz="3200" dirty="0"/>
              <a:t>   - </a:t>
            </a:r>
            <a:r>
              <a:rPr lang="ko-KR" altLang="en-US" sz="3200" dirty="0"/>
              <a:t>제품 타겟 고객 및 설정 사유</a:t>
            </a:r>
          </a:p>
        </p:txBody>
      </p:sp>
    </p:spTree>
    <p:extLst>
      <p:ext uri="{BB962C8B-B14F-4D97-AF65-F5344CB8AC3E}">
        <p14:creationId xmlns:p14="http://schemas.microsoft.com/office/powerpoint/2010/main" val="20948702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텍스트이(가) 표시된 사진&#10;&#10;자동 생성된 설명">
            <a:extLst>
              <a:ext uri="{FF2B5EF4-FFF2-40B4-BE49-F238E27FC236}">
                <a16:creationId xmlns:a16="http://schemas.microsoft.com/office/drawing/2014/main" id="{1920CF3C-3328-A4DB-9071-ECD508656C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6222" y="6194157"/>
            <a:ext cx="2142748" cy="5242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1D1ABBC-4DDB-B398-D61D-0145743C26DF}"/>
              </a:ext>
            </a:extLst>
          </p:cNvPr>
          <p:cNvSpPr txBox="1"/>
          <p:nvPr/>
        </p:nvSpPr>
        <p:spPr>
          <a:xfrm>
            <a:off x="495809" y="411332"/>
            <a:ext cx="101319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/>
              <a:t>4. </a:t>
            </a:r>
            <a:r>
              <a:rPr lang="ko-KR" altLang="en-US" sz="3600" dirty="0"/>
              <a:t>제품 개발 및 판매를 위한 노력</a:t>
            </a:r>
            <a:endParaRPr lang="en-US" altLang="ko-KR" sz="3600" dirty="0"/>
          </a:p>
          <a:p>
            <a:r>
              <a:rPr lang="en-US" altLang="ko-KR" sz="3600" dirty="0"/>
              <a:t>   </a:t>
            </a:r>
            <a:r>
              <a:rPr lang="en-US" altLang="ko-KR" sz="3200" dirty="0"/>
              <a:t>- </a:t>
            </a:r>
            <a:r>
              <a:rPr lang="ko-KR" altLang="en-US" sz="3200" dirty="0"/>
              <a:t>제품 관련 허가 및 신고 서류 획득 여부</a:t>
            </a:r>
            <a:r>
              <a:rPr lang="en-US" altLang="ko-KR" sz="3200" dirty="0"/>
              <a:t>(</a:t>
            </a:r>
            <a:r>
              <a:rPr lang="ko-KR" altLang="en-US" sz="3200" dirty="0"/>
              <a:t>사진 필수</a:t>
            </a:r>
            <a:r>
              <a:rPr lang="en-US" altLang="ko-KR" sz="32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1509115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텍스트이(가) 표시된 사진&#10;&#10;자동 생성된 설명">
            <a:extLst>
              <a:ext uri="{FF2B5EF4-FFF2-40B4-BE49-F238E27FC236}">
                <a16:creationId xmlns:a16="http://schemas.microsoft.com/office/drawing/2014/main" id="{1920CF3C-3328-A4DB-9071-ECD508656C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6222" y="6194157"/>
            <a:ext cx="2142748" cy="5242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1D1ABBC-4DDB-B398-D61D-0145743C26DF}"/>
              </a:ext>
            </a:extLst>
          </p:cNvPr>
          <p:cNvSpPr txBox="1"/>
          <p:nvPr/>
        </p:nvSpPr>
        <p:spPr>
          <a:xfrm>
            <a:off x="522916" y="376826"/>
            <a:ext cx="4687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/>
              <a:t>5. </a:t>
            </a:r>
            <a:r>
              <a:rPr lang="ko-KR" altLang="en-US" sz="3200" dirty="0"/>
              <a:t>온</a:t>
            </a:r>
            <a:r>
              <a:rPr lang="en-US" altLang="ko-KR" sz="3200" dirty="0"/>
              <a:t>·</a:t>
            </a:r>
            <a:r>
              <a:rPr lang="ko-KR" altLang="en-US" sz="3200" dirty="0"/>
              <a:t>오프라인 판로 현황</a:t>
            </a:r>
            <a:endParaRPr lang="en-US" altLang="ko-KR" sz="3200" dirty="0"/>
          </a:p>
        </p:txBody>
      </p:sp>
    </p:spTree>
    <p:extLst>
      <p:ext uri="{BB962C8B-B14F-4D97-AF65-F5344CB8AC3E}">
        <p14:creationId xmlns:p14="http://schemas.microsoft.com/office/powerpoint/2010/main" val="16605526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텍스트이(가) 표시된 사진&#10;&#10;자동 생성된 설명">
            <a:extLst>
              <a:ext uri="{FF2B5EF4-FFF2-40B4-BE49-F238E27FC236}">
                <a16:creationId xmlns:a16="http://schemas.microsoft.com/office/drawing/2014/main" id="{1920CF3C-3328-A4DB-9071-ECD508656C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6222" y="6194157"/>
            <a:ext cx="2142748" cy="5242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1D1ABBC-4DDB-B398-D61D-0145743C26DF}"/>
              </a:ext>
            </a:extLst>
          </p:cNvPr>
          <p:cNvSpPr txBox="1"/>
          <p:nvPr/>
        </p:nvSpPr>
        <p:spPr>
          <a:xfrm>
            <a:off x="521688" y="376827"/>
            <a:ext cx="114517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/>
              <a:t>6. </a:t>
            </a:r>
            <a:r>
              <a:rPr lang="ko-KR" altLang="en-US" sz="3200" dirty="0"/>
              <a:t>판매 계획</a:t>
            </a:r>
            <a:endParaRPr lang="en-US" altLang="ko-KR" sz="3200" dirty="0"/>
          </a:p>
          <a:p>
            <a:r>
              <a:rPr lang="en-US" altLang="ko-KR" sz="3200" dirty="0"/>
              <a:t>- </a:t>
            </a:r>
            <a:r>
              <a:rPr lang="ko-KR" altLang="en-US" sz="3200" dirty="0"/>
              <a:t>고객 확보계획</a:t>
            </a:r>
            <a:r>
              <a:rPr lang="en-US" altLang="ko-KR" sz="3200" dirty="0"/>
              <a:t>, </a:t>
            </a:r>
            <a:r>
              <a:rPr lang="ko-KR" altLang="en-US" sz="3200" dirty="0"/>
              <a:t>디자인 등 지속 및 성장 가능성 파악 가능한 계획 기입</a:t>
            </a:r>
            <a:endParaRPr lang="en-US" altLang="ko-KR" sz="3200" dirty="0"/>
          </a:p>
        </p:txBody>
      </p:sp>
    </p:spTree>
    <p:extLst>
      <p:ext uri="{BB962C8B-B14F-4D97-AF65-F5344CB8AC3E}">
        <p14:creationId xmlns:p14="http://schemas.microsoft.com/office/powerpoint/2010/main" val="22355158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201</Words>
  <Application>Microsoft Office PowerPoint</Application>
  <PresentationFormat>와이드스크린</PresentationFormat>
  <Paragraphs>31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2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제품명</dc:title>
  <dc:creator>우성진</dc:creator>
  <cp:lastModifiedBy>우성진</cp:lastModifiedBy>
  <cp:revision>16</cp:revision>
  <cp:lastPrinted>2022-10-18T05:19:13Z</cp:lastPrinted>
  <dcterms:created xsi:type="dcterms:W3CDTF">2022-05-31T07:49:57Z</dcterms:created>
  <dcterms:modified xsi:type="dcterms:W3CDTF">2022-10-18T07:12:20Z</dcterms:modified>
</cp:coreProperties>
</file>